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notesMasterIdLst>
    <p:notesMasterId r:id="rId8"/>
  </p:notesMasterIdLst>
  <p:sldIdLst>
    <p:sldId id="256" r:id="rId2"/>
    <p:sldId id="260" r:id="rId3"/>
    <p:sldId id="261" r:id="rId4"/>
    <p:sldId id="259" r:id="rId5"/>
    <p:sldId id="262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0FAE07-7EAE-45E0-9C08-0318A5E87ECA}" v="84" dt="2022-06-04T23:15:45.2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0024" autoAdjust="0"/>
  </p:normalViewPr>
  <p:slideViewPr>
    <p:cSldViewPr snapToGrid="0">
      <p:cViewPr varScale="1">
        <p:scale>
          <a:sx n="88" d="100"/>
          <a:sy n="88" d="100"/>
        </p:scale>
        <p:origin x="147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lan and Alexa Wittlieff" userId="baa664115b5af0ba" providerId="LiveId" clId="{B80FAE07-7EAE-45E0-9C08-0318A5E87ECA}"/>
    <pc:docChg chg="custSel addSld modSld sldOrd">
      <pc:chgData name="Harlan and Alexa Wittlieff" userId="baa664115b5af0ba" providerId="LiveId" clId="{B80FAE07-7EAE-45E0-9C08-0318A5E87ECA}" dt="2022-06-04T23:15:45.253" v="2070"/>
      <pc:docMkLst>
        <pc:docMk/>
      </pc:docMkLst>
      <pc:sldChg chg="addSp modSp modNotesTx">
        <pc:chgData name="Harlan and Alexa Wittlieff" userId="baa664115b5af0ba" providerId="LiveId" clId="{B80FAE07-7EAE-45E0-9C08-0318A5E87ECA}" dt="2022-06-04T23:13:46.827" v="2059"/>
        <pc:sldMkLst>
          <pc:docMk/>
          <pc:sldMk cId="3341132368" sldId="256"/>
        </pc:sldMkLst>
        <pc:picChg chg="add mod">
          <ac:chgData name="Harlan and Alexa Wittlieff" userId="baa664115b5af0ba" providerId="LiveId" clId="{B80FAE07-7EAE-45E0-9C08-0318A5E87ECA}" dt="2022-06-04T23:13:46.827" v="2059"/>
          <ac:picMkLst>
            <pc:docMk/>
            <pc:sldMk cId="3341132368" sldId="256"/>
            <ac:picMk id="5" creationId="{54CBF2D5-31A4-9779-BF21-CAD21DDD3E0E}"/>
          </ac:picMkLst>
        </pc:picChg>
      </pc:sldChg>
      <pc:sldChg chg="addSp delSp modSp mod ord modTransition modAnim modNotesTx">
        <pc:chgData name="Harlan and Alexa Wittlieff" userId="baa664115b5af0ba" providerId="LiveId" clId="{B80FAE07-7EAE-45E0-9C08-0318A5E87ECA}" dt="2022-06-04T23:15:45.253" v="2070"/>
        <pc:sldMkLst>
          <pc:docMk/>
          <pc:sldMk cId="3236806663" sldId="259"/>
        </pc:sldMkLst>
        <pc:spChg chg="mod">
          <ac:chgData name="Harlan and Alexa Wittlieff" userId="baa664115b5af0ba" providerId="LiveId" clId="{B80FAE07-7EAE-45E0-9C08-0318A5E87ECA}" dt="2022-06-04T22:28:53.470" v="21" actId="404"/>
          <ac:spMkLst>
            <pc:docMk/>
            <pc:sldMk cId="3236806663" sldId="259"/>
            <ac:spMk id="7" creationId="{A39B9D42-2DFC-977A-A95B-C9E162882804}"/>
          </ac:spMkLst>
        </pc:spChg>
        <pc:picChg chg="mod">
          <ac:chgData name="Harlan and Alexa Wittlieff" userId="baa664115b5af0ba" providerId="LiveId" clId="{B80FAE07-7EAE-45E0-9C08-0318A5E87ECA}" dt="2022-06-04T22:32:58.093" v="100" actId="14100"/>
          <ac:picMkLst>
            <pc:docMk/>
            <pc:sldMk cId="3236806663" sldId="259"/>
            <ac:picMk id="11" creationId="{2AA640BB-49CA-0EE6-116C-BA90DE43E6BB}"/>
          </ac:picMkLst>
        </pc:picChg>
        <pc:picChg chg="add del mod">
          <ac:chgData name="Harlan and Alexa Wittlieff" userId="baa664115b5af0ba" providerId="LiveId" clId="{B80FAE07-7EAE-45E0-9C08-0318A5E87ECA}" dt="2022-06-04T23:14:03.431" v="2069"/>
          <ac:picMkLst>
            <pc:docMk/>
            <pc:sldMk cId="3236806663" sldId="259"/>
            <ac:picMk id="12" creationId="{5C83DC0F-4FFC-66E8-CB2D-995045DB4A56}"/>
          </ac:picMkLst>
        </pc:picChg>
        <pc:picChg chg="add mod">
          <ac:chgData name="Harlan and Alexa Wittlieff" userId="baa664115b5af0ba" providerId="LiveId" clId="{B80FAE07-7EAE-45E0-9C08-0318A5E87ECA}" dt="2022-06-04T23:15:45.253" v="2070"/>
          <ac:picMkLst>
            <pc:docMk/>
            <pc:sldMk cId="3236806663" sldId="259"/>
            <ac:picMk id="13" creationId="{99CA1045-EEAC-53E5-9DB1-25C8DECFDE22}"/>
          </ac:picMkLst>
        </pc:picChg>
      </pc:sldChg>
      <pc:sldChg chg="addSp modSp mod modNotesTx">
        <pc:chgData name="Harlan and Alexa Wittlieff" userId="baa664115b5af0ba" providerId="LiveId" clId="{B80FAE07-7EAE-45E0-9C08-0318A5E87ECA}" dt="2022-06-04T23:13:46.827" v="2059"/>
        <pc:sldMkLst>
          <pc:docMk/>
          <pc:sldMk cId="907396286" sldId="260"/>
        </pc:sldMkLst>
        <pc:spChg chg="mod">
          <ac:chgData name="Harlan and Alexa Wittlieff" userId="baa664115b5af0ba" providerId="LiveId" clId="{B80FAE07-7EAE-45E0-9C08-0318A5E87ECA}" dt="2022-06-04T22:39:03.481" v="171" actId="255"/>
          <ac:spMkLst>
            <pc:docMk/>
            <pc:sldMk cId="907396286" sldId="260"/>
            <ac:spMk id="7" creationId="{A39B9D42-2DFC-977A-A95B-C9E162882804}"/>
          </ac:spMkLst>
        </pc:spChg>
        <pc:picChg chg="add mod">
          <ac:chgData name="Harlan and Alexa Wittlieff" userId="baa664115b5af0ba" providerId="LiveId" clId="{B80FAE07-7EAE-45E0-9C08-0318A5E87ECA}" dt="2022-06-04T23:13:46.827" v="2059"/>
          <ac:picMkLst>
            <pc:docMk/>
            <pc:sldMk cId="907396286" sldId="260"/>
            <ac:picMk id="5" creationId="{913F1AB0-7204-F0E7-3CF1-05EBBD92F088}"/>
          </ac:picMkLst>
        </pc:picChg>
      </pc:sldChg>
      <pc:sldChg chg="addSp delSp modSp add mod delAnim modNotesTx">
        <pc:chgData name="Harlan and Alexa Wittlieff" userId="baa664115b5af0ba" providerId="LiveId" clId="{B80FAE07-7EAE-45E0-9C08-0318A5E87ECA}" dt="2022-06-04T23:13:46.827" v="2059"/>
        <pc:sldMkLst>
          <pc:docMk/>
          <pc:sldMk cId="829882985" sldId="261"/>
        </pc:sldMkLst>
        <pc:spChg chg="mod">
          <ac:chgData name="Harlan and Alexa Wittlieff" userId="baa664115b5af0ba" providerId="LiveId" clId="{B80FAE07-7EAE-45E0-9C08-0318A5E87ECA}" dt="2022-06-04T22:38:55.432" v="170" actId="255"/>
          <ac:spMkLst>
            <pc:docMk/>
            <pc:sldMk cId="829882985" sldId="261"/>
            <ac:spMk id="7" creationId="{A39B9D42-2DFC-977A-A95B-C9E162882804}"/>
          </ac:spMkLst>
        </pc:spChg>
        <pc:spChg chg="add mod">
          <ac:chgData name="Harlan and Alexa Wittlieff" userId="baa664115b5af0ba" providerId="LiveId" clId="{B80FAE07-7EAE-45E0-9C08-0318A5E87ECA}" dt="2022-06-04T22:59:59.762" v="580" actId="20577"/>
          <ac:spMkLst>
            <pc:docMk/>
            <pc:sldMk cId="829882985" sldId="261"/>
            <ac:spMk id="8" creationId="{27C3C3E6-26CD-0F09-3FEB-F8108E592600}"/>
          </ac:spMkLst>
        </pc:spChg>
        <pc:picChg chg="del">
          <ac:chgData name="Harlan and Alexa Wittlieff" userId="baa664115b5af0ba" providerId="LiveId" clId="{B80FAE07-7EAE-45E0-9C08-0318A5E87ECA}" dt="2022-06-04T22:30:02.836" v="24" actId="478"/>
          <ac:picMkLst>
            <pc:docMk/>
            <pc:sldMk cId="829882985" sldId="261"/>
            <ac:picMk id="3" creationId="{C7F49031-1B09-36B9-20F9-532A40BEA80F}"/>
          </ac:picMkLst>
        </pc:picChg>
        <pc:picChg chg="add mod">
          <ac:chgData name="Harlan and Alexa Wittlieff" userId="baa664115b5af0ba" providerId="LiveId" clId="{B80FAE07-7EAE-45E0-9C08-0318A5E87ECA}" dt="2022-06-04T22:32:53.826" v="99" actId="14100"/>
          <ac:picMkLst>
            <pc:docMk/>
            <pc:sldMk cId="829882985" sldId="261"/>
            <ac:picMk id="4" creationId="{F41548CA-4CC3-7B52-DCB3-943E62BA6B24}"/>
          </ac:picMkLst>
        </pc:picChg>
        <pc:picChg chg="add mod">
          <ac:chgData name="Harlan and Alexa Wittlieff" userId="baa664115b5af0ba" providerId="LiveId" clId="{B80FAE07-7EAE-45E0-9C08-0318A5E87ECA}" dt="2022-06-04T23:13:46.827" v="2059"/>
          <ac:picMkLst>
            <pc:docMk/>
            <pc:sldMk cId="829882985" sldId="261"/>
            <ac:picMk id="5" creationId="{CA88C926-8F93-47F7-569F-03C2CD4634BC}"/>
          </ac:picMkLst>
        </pc:picChg>
      </pc:sldChg>
      <pc:sldChg chg="addSp delSp modSp add mod modNotesTx">
        <pc:chgData name="Harlan and Alexa Wittlieff" userId="baa664115b5af0ba" providerId="LiveId" clId="{B80FAE07-7EAE-45E0-9C08-0318A5E87ECA}" dt="2022-06-04T23:15:45.253" v="2070"/>
        <pc:sldMkLst>
          <pc:docMk/>
          <pc:sldMk cId="865397692" sldId="262"/>
        </pc:sldMkLst>
        <pc:spChg chg="del mod">
          <ac:chgData name="Harlan and Alexa Wittlieff" userId="baa664115b5af0ba" providerId="LiveId" clId="{B80FAE07-7EAE-45E0-9C08-0318A5E87ECA}" dt="2022-06-04T22:34:48.306" v="106" actId="478"/>
          <ac:spMkLst>
            <pc:docMk/>
            <pc:sldMk cId="865397692" sldId="262"/>
            <ac:spMk id="7" creationId="{A39B9D42-2DFC-977A-A95B-C9E162882804}"/>
          </ac:spMkLst>
        </pc:spChg>
        <pc:spChg chg="add mod">
          <ac:chgData name="Harlan and Alexa Wittlieff" userId="baa664115b5af0ba" providerId="LiveId" clId="{B80FAE07-7EAE-45E0-9C08-0318A5E87ECA}" dt="2022-06-04T23:04:18.947" v="1500" actId="20577"/>
          <ac:spMkLst>
            <pc:docMk/>
            <pc:sldMk cId="865397692" sldId="262"/>
            <ac:spMk id="8" creationId="{8B27DCB4-1E8E-6F15-C480-F342FAD9A0E3}"/>
          </ac:spMkLst>
        </pc:spChg>
        <pc:grpChg chg="add mod">
          <ac:chgData name="Harlan and Alexa Wittlieff" userId="baa664115b5af0ba" providerId="LiveId" clId="{B80FAE07-7EAE-45E0-9C08-0318A5E87ECA}" dt="2022-06-04T22:37:45.191" v="166" actId="14100"/>
          <ac:grpSpMkLst>
            <pc:docMk/>
            <pc:sldMk cId="865397692" sldId="262"/>
            <ac:grpSpMk id="9" creationId="{712A2014-1C2B-798E-7975-28F1CBA9F323}"/>
          </ac:grpSpMkLst>
        </pc:grpChg>
        <pc:picChg chg="add mod">
          <ac:chgData name="Harlan and Alexa Wittlieff" userId="baa664115b5af0ba" providerId="LiveId" clId="{B80FAE07-7EAE-45E0-9C08-0318A5E87ECA}" dt="2022-06-04T22:38:33.320" v="167" actId="2085"/>
          <ac:picMkLst>
            <pc:docMk/>
            <pc:sldMk cId="865397692" sldId="262"/>
            <ac:picMk id="3" creationId="{589785D7-8C3F-6405-2C4E-8CB6D5360664}"/>
          </ac:picMkLst>
        </pc:picChg>
        <pc:picChg chg="add mod">
          <ac:chgData name="Harlan and Alexa Wittlieff" userId="baa664115b5af0ba" providerId="LiveId" clId="{B80FAE07-7EAE-45E0-9C08-0318A5E87ECA}" dt="2022-06-04T22:38:33.320" v="167" actId="2085"/>
          <ac:picMkLst>
            <pc:docMk/>
            <pc:sldMk cId="865397692" sldId="262"/>
            <ac:picMk id="5" creationId="{7E02FD09-3418-8867-7C37-34E3CD1101C4}"/>
          </ac:picMkLst>
        </pc:picChg>
        <pc:picChg chg="add mod">
          <ac:chgData name="Harlan and Alexa Wittlieff" userId="baa664115b5af0ba" providerId="LiveId" clId="{B80FAE07-7EAE-45E0-9C08-0318A5E87ECA}" dt="2022-06-04T23:15:45.253" v="2070"/>
          <ac:picMkLst>
            <pc:docMk/>
            <pc:sldMk cId="865397692" sldId="262"/>
            <ac:picMk id="10" creationId="{7F386938-36B1-62D6-B092-FF1A9ADEA289}"/>
          </ac:picMkLst>
        </pc:picChg>
        <pc:picChg chg="del">
          <ac:chgData name="Harlan and Alexa Wittlieff" userId="baa664115b5af0ba" providerId="LiveId" clId="{B80FAE07-7EAE-45E0-9C08-0318A5E87ECA}" dt="2022-06-04T22:34:45.570" v="104" actId="478"/>
          <ac:picMkLst>
            <pc:docMk/>
            <pc:sldMk cId="865397692" sldId="262"/>
            <ac:picMk id="11" creationId="{2AA640BB-49CA-0EE6-116C-BA90DE43E6BB}"/>
          </ac:picMkLst>
        </pc:picChg>
      </pc:sldChg>
      <pc:sldChg chg="addSp modSp modAnim delDesignElem modNotesTx">
        <pc:chgData name="Harlan and Alexa Wittlieff" userId="baa664115b5af0ba" providerId="LiveId" clId="{B80FAE07-7EAE-45E0-9C08-0318A5E87ECA}" dt="2022-06-04T23:15:45.253" v="2070"/>
        <pc:sldMkLst>
          <pc:docMk/>
          <pc:sldMk cId="2857335558" sldId="263"/>
        </pc:sldMkLst>
        <pc:spChg chg="mod">
          <ac:chgData name="Harlan and Alexa Wittlieff" userId="baa664115b5af0ba" providerId="LiveId" clId="{B80FAE07-7EAE-45E0-9C08-0318A5E87ECA}" dt="2022-06-04T22:39:58.709" v="203" actId="404"/>
          <ac:spMkLst>
            <pc:docMk/>
            <pc:sldMk cId="2857335558" sldId="263"/>
            <ac:spMk id="2" creationId="{C572BE69-4532-2D4A-C759-E5205598A29D}"/>
          </ac:spMkLst>
        </pc:spChg>
        <pc:spChg chg="mod">
          <ac:chgData name="Harlan and Alexa Wittlieff" userId="baa664115b5af0ba" providerId="LiveId" clId="{B80FAE07-7EAE-45E0-9C08-0318A5E87ECA}" dt="2022-06-04T22:40:06.988" v="230" actId="20577"/>
          <ac:spMkLst>
            <pc:docMk/>
            <pc:sldMk cId="2857335558" sldId="263"/>
            <ac:spMk id="3" creationId="{C9AE5A6C-25DD-D6F9-527B-E07B912271FB}"/>
          </ac:spMkLst>
        </pc:spChg>
        <pc:picChg chg="add mod">
          <ac:chgData name="Harlan and Alexa Wittlieff" userId="baa664115b5af0ba" providerId="LiveId" clId="{B80FAE07-7EAE-45E0-9C08-0318A5E87ECA}" dt="2022-06-04T23:15:45.253" v="2070"/>
          <ac:picMkLst>
            <pc:docMk/>
            <pc:sldMk cId="2857335558" sldId="263"/>
            <ac:picMk id="5" creationId="{10269DFB-9F70-0E0A-914C-ED747853269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5EA80F-5369-4663-89DC-2B1049351EC7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0BE89E-8E93-4FB9-9BE3-26A61AF14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45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Welcome! My name is Harlan Wittlieff, and I am excited to tell you about how you and your family can fly safely with US Airways!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BE89E-8E93-4FB9-9BE3-26A61AF14E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511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Did you know that US Airways ranks in the Top 10 Safest Airlines based on fatalities per billion seat miles?</a:t>
            </a:r>
          </a:p>
          <a:p>
            <a:r>
              <a:rPr lang="en-US" dirty="0"/>
              <a:t>Our passenger’s safety is our highest priority!</a:t>
            </a:r>
          </a:p>
          <a:p>
            <a:r>
              <a:rPr lang="en-US" dirty="0"/>
              <a:t>Our planes feature state of the art safety technology and are inspected before each and every flight by trained professionals.</a:t>
            </a:r>
          </a:p>
          <a:p>
            <a:r>
              <a:rPr lang="en-US" dirty="0"/>
              <a:t>Our commitment to safety really shows!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BE89E-8E93-4FB9-9BE3-26A61AF14E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10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 Airways saw 58% fewer fatalities than the average Airline. </a:t>
            </a:r>
          </a:p>
          <a:p>
            <a:r>
              <a:rPr lang="en-US" dirty="0"/>
              <a:t>Just look at those numbers!</a:t>
            </a:r>
          </a:p>
          <a:p>
            <a:endParaRPr lang="en-US" dirty="0"/>
          </a:p>
          <a:p>
            <a:r>
              <a:rPr lang="en-US" dirty="0"/>
              <a:t>Our pilots take over 160 hours of safety training each year. That’s over twice the amount of training time as our competitors.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BE89E-8E93-4FB9-9BE3-26A61AF14E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753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fly US Airways, you can fly with confidence.</a:t>
            </a:r>
          </a:p>
          <a:p>
            <a:endParaRPr lang="en-US" dirty="0"/>
          </a:p>
          <a:p>
            <a:r>
              <a:rPr lang="en-US" dirty="0"/>
              <a:t>Air travel is actually safer than traveling by automobile with 99% fewer fatalities.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BE89E-8E93-4FB9-9BE3-26A61AF14E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598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Air travel is becoming even safer every day!</a:t>
            </a:r>
          </a:p>
          <a:p>
            <a:endParaRPr lang="en-US" dirty="0"/>
          </a:p>
          <a:p>
            <a:r>
              <a:rPr lang="en-US" dirty="0"/>
              <a:t>Over the past decade there has been a 40% reduction in airplane accidents.</a:t>
            </a:r>
          </a:p>
          <a:p>
            <a:endParaRPr lang="en-US" dirty="0"/>
          </a:p>
          <a:p>
            <a:r>
              <a:rPr lang="en-US" dirty="0"/>
              <a:t>Since 2014, airlines have achieved an 83% reduction in fatalities per airplane accident.</a:t>
            </a:r>
          </a:p>
          <a:p>
            <a:endParaRPr lang="en-US" dirty="0"/>
          </a:p>
          <a:p>
            <a:r>
              <a:rPr lang="en-US" dirty="0"/>
              <a:t>Finally, over the past five years we’ve seen a 70% reduction in air travel fatalities!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BE89E-8E93-4FB9-9BE3-26A61AF14E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751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at US Airways want to thank you for taking the time to watch this informative video. </a:t>
            </a:r>
          </a:p>
          <a:p>
            <a:endParaRPr lang="en-US" dirty="0"/>
          </a:p>
          <a:p>
            <a:r>
              <a:rPr lang="en-US" dirty="0"/>
              <a:t>You can learn more at www.usairways.com</a:t>
            </a:r>
          </a:p>
          <a:p>
            <a:endParaRPr lang="en-US" dirty="0"/>
          </a:p>
          <a:p>
            <a:r>
              <a:rPr lang="en-US" dirty="0"/>
              <a:t>See you soon!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BE89E-8E93-4FB9-9BE3-26A61AF14E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328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883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43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3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956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685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00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53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70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804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08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545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6/4/2022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923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68" r:id="rId6"/>
    <p:sldLayoutId id="2147483764" r:id="rId7"/>
    <p:sldLayoutId id="2147483765" r:id="rId8"/>
    <p:sldLayoutId id="2147483766" r:id="rId9"/>
    <p:sldLayoutId id="2147483767" r:id="rId10"/>
    <p:sldLayoutId id="214748376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3.m4a"/><Relationship Id="rId7" Type="http://schemas.openxmlformats.org/officeDocument/2006/relationships/image" Target="../media/image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.png"/><Relationship Id="rId4" Type="http://schemas.openxmlformats.org/officeDocument/2006/relationships/audio" Target="../media/media3.m4a"/><Relationship Id="rId9" Type="http://schemas.openxmlformats.org/officeDocument/2006/relationships/hyperlink" Target="https://www.pngall.com/award-png/download/54525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4.m4a"/><Relationship Id="rId7" Type="http://schemas.openxmlformats.org/officeDocument/2006/relationships/image" Target="../media/image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4.m4a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5.m4a"/><Relationship Id="rId7" Type="http://schemas.openxmlformats.org/officeDocument/2006/relationships/image" Target="../media/image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5.m4a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6.m4a"/><Relationship Id="rId7" Type="http://schemas.openxmlformats.org/officeDocument/2006/relationships/image" Target="../media/image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.png"/><Relationship Id="rId4" Type="http://schemas.openxmlformats.org/officeDocument/2006/relationships/audio" Target="../media/media6.m4a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678CC48C-9275-4EFA-9B84-8E818500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lane on tarmac">
            <a:extLst>
              <a:ext uri="{FF2B5EF4-FFF2-40B4-BE49-F238E27FC236}">
                <a16:creationId xmlns:a16="http://schemas.microsoft.com/office/drawing/2014/main" id="{8C23FB34-0501-8F76-5F5B-DEC4A95FF6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32" r="4289" b="-1"/>
          <a:stretch/>
        </p:blipFill>
        <p:spPr>
          <a:xfrm>
            <a:off x="-1" y="-1"/>
            <a:ext cx="12188952" cy="6858000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0A324144-E9CF-4B12-A53E-FAC0D281D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5000">
                <a:schemeClr val="tx1">
                  <a:alpha val="40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72BE69-4532-2D4A-C759-E5205598A2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" y="4553712"/>
            <a:ext cx="10908792" cy="1069848"/>
          </a:xfrm>
        </p:spPr>
        <p:txBody>
          <a:bodyPr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Airline Safety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AE5A6C-25DD-D6F9-527B-E07B91227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5678424"/>
            <a:ext cx="10908792" cy="548640"/>
          </a:xfrm>
        </p:spPr>
        <p:txBody>
          <a:bodyPr anchor="ctr">
            <a:normAutofit fontScale="92500" lnSpcReduction="10000"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 Airways Keeps You Safe!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4CBF2D5-31A4-9779-BF21-CAD21DDD3E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132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60"/>
    </mc:Choice>
    <mc:Fallback>
      <p:transition spd="slow" advTm="8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88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deo 3" descr="An airplane wing in the sky&#10;&#10;Description automatically generated with medium confidence">
            <a:extLst>
              <a:ext uri="{FF2B5EF4-FFF2-40B4-BE49-F238E27FC236}">
                <a16:creationId xmlns:a16="http://schemas.microsoft.com/office/drawing/2014/main" id="{7D5C04C2-C1A1-7AEA-5986-B137F8E4A1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r="-1" b="283"/>
          <a:stretch/>
        </p:blipFill>
        <p:spPr>
          <a:xfrm>
            <a:off x="20" y="0"/>
            <a:ext cx="12191980" cy="68579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9B9D42-2DFC-977A-A95B-C9E162882804}"/>
              </a:ext>
            </a:extLst>
          </p:cNvPr>
          <p:cNvSpPr txBox="1"/>
          <p:nvPr/>
        </p:nvSpPr>
        <p:spPr>
          <a:xfrm rot="21247420">
            <a:off x="82964" y="544825"/>
            <a:ext cx="537811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US Airways </a:t>
            </a:r>
          </a:p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Ranks in </a:t>
            </a:r>
          </a:p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Top 10 Safest Airlines</a:t>
            </a:r>
          </a:p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*Based on fatalities per billion seat miles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F49031-1B09-36B9-20F9-532A40BEA8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820721" y="0"/>
            <a:ext cx="8273642" cy="6858126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13F1AB0-7204-F0E7-3CF1-05EBBD92F08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396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63"/>
    </mc:Choice>
    <mc:Fallback>
      <p:transition spd="slow" advTm="198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4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9" objId="6"/>
        <p14:playEvt time="10110" objId="6"/>
        <p14:stopEvt time="19811" objId="6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deo 3" descr="An airplane wing in the sky&#10;&#10;Description automatically generated with medium confidence">
            <a:extLst>
              <a:ext uri="{FF2B5EF4-FFF2-40B4-BE49-F238E27FC236}">
                <a16:creationId xmlns:a16="http://schemas.microsoft.com/office/drawing/2014/main" id="{7D5C04C2-C1A1-7AEA-5986-B137F8E4A1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r="-1" b="283"/>
          <a:stretch/>
        </p:blipFill>
        <p:spPr>
          <a:xfrm>
            <a:off x="20" y="0"/>
            <a:ext cx="12191980" cy="68579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9B9D42-2DFC-977A-A95B-C9E162882804}"/>
              </a:ext>
            </a:extLst>
          </p:cNvPr>
          <p:cNvSpPr txBox="1"/>
          <p:nvPr/>
        </p:nvSpPr>
        <p:spPr>
          <a:xfrm rot="21247420">
            <a:off x="359010" y="1218421"/>
            <a:ext cx="53781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US Airways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saw 58% fewer fatalities than the average Airline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548CA-4CC3-7B52-DCB3-943E62BA6B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9777" y="2018581"/>
            <a:ext cx="4332203" cy="48394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C3C3E6-26CD-0F09-3FEB-F8108E592600}"/>
              </a:ext>
            </a:extLst>
          </p:cNvPr>
          <p:cNvSpPr txBox="1"/>
          <p:nvPr/>
        </p:nvSpPr>
        <p:spPr>
          <a:xfrm>
            <a:off x="1934769" y="5169695"/>
            <a:ext cx="41612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 Airways pilots take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over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160 hours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 safety training each year! </a:t>
            </a:r>
          </a:p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That’s over twice the training time as our competitors!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A88C926-8F93-47F7-569F-03C2CD4634B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82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90"/>
    </mc:Choice>
    <mc:Fallback>
      <p:transition spd="slow" advTm="16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4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" objId="6"/>
        <p14:playEvt time="10086" objId="6"/>
        <p14:pauseEvt time="15586" objId="6"/>
        <p14:seekEvt time="15587" objId="6" seek="5508"/>
        <p14:resumeEvt time="15587" objId="6"/>
        <p14:stopEvt time="16750" objId="6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deo 3" descr="An airplane wing in the sky&#10;&#10;Description automatically generated with medium confidence">
            <a:extLst>
              <a:ext uri="{FF2B5EF4-FFF2-40B4-BE49-F238E27FC236}">
                <a16:creationId xmlns:a16="http://schemas.microsoft.com/office/drawing/2014/main" id="{7D5C04C2-C1A1-7AEA-5986-B137F8E4A1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r="-1" b="283"/>
          <a:stretch/>
        </p:blipFill>
        <p:spPr>
          <a:xfrm>
            <a:off x="20" y="0"/>
            <a:ext cx="12191980" cy="68579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9B9D42-2DFC-977A-A95B-C9E162882804}"/>
              </a:ext>
            </a:extLst>
          </p:cNvPr>
          <p:cNvSpPr txBox="1"/>
          <p:nvPr/>
        </p:nvSpPr>
        <p:spPr>
          <a:xfrm rot="21245272">
            <a:off x="-977655" y="1174623"/>
            <a:ext cx="702894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Fly with Confidence!</a:t>
            </a:r>
          </a:p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Air travel is safer than traveling by automobile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A640BB-49CA-0EE6-116C-BA90DE43E6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3782" y="2113471"/>
            <a:ext cx="4428218" cy="474451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99CA1045-EEAC-53E5-9DB1-25C8DECFDE2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806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58"/>
    </mc:Choice>
    <mc:Fallback>
      <p:transition spd="slow" advTm="104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4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1" objId="6"/>
        <p14:playEvt time="10163" objId="6"/>
        <p14:stopEvt time="10416" objId="6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deo 3" descr="An airplane wing in the sky&#10;&#10;Description automatically generated with medium confidence">
            <a:extLst>
              <a:ext uri="{FF2B5EF4-FFF2-40B4-BE49-F238E27FC236}">
                <a16:creationId xmlns:a16="http://schemas.microsoft.com/office/drawing/2014/main" id="{7D5C04C2-C1A1-7AEA-5986-B137F8E4A1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r="-1" b="283"/>
          <a:stretch/>
        </p:blipFill>
        <p:spPr>
          <a:xfrm>
            <a:off x="20" y="0"/>
            <a:ext cx="12191980" cy="68579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27DCB4-1E8E-6F15-C480-F342FAD9A0E3}"/>
              </a:ext>
            </a:extLst>
          </p:cNvPr>
          <p:cNvSpPr txBox="1"/>
          <p:nvPr/>
        </p:nvSpPr>
        <p:spPr>
          <a:xfrm rot="21245272">
            <a:off x="-332608" y="1893223"/>
            <a:ext cx="816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Air travel is becoming even safer!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12A2014-1C2B-798E-7975-28F1CBA9F323}"/>
              </a:ext>
            </a:extLst>
          </p:cNvPr>
          <p:cNvGrpSpPr/>
          <p:nvPr/>
        </p:nvGrpSpPr>
        <p:grpSpPr>
          <a:xfrm>
            <a:off x="4244196" y="3752490"/>
            <a:ext cx="7927656" cy="3105499"/>
            <a:chOff x="1999669" y="3425884"/>
            <a:chExt cx="8561385" cy="342899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89785D7-8C3F-6405-2C4E-8CB6D5360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99669" y="3428995"/>
              <a:ext cx="5773425" cy="3425884"/>
            </a:xfrm>
            <a:prstGeom prst="rect">
              <a:avLst/>
            </a:prstGeom>
            <a:ln w="19050">
              <a:noFill/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E02FD09-3418-8867-7C37-34E3CD110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73094" y="3425884"/>
              <a:ext cx="2787960" cy="3425884"/>
            </a:xfrm>
            <a:prstGeom prst="rect">
              <a:avLst/>
            </a:prstGeom>
            <a:ln w="19050">
              <a:noFill/>
            </a:ln>
          </p:spPr>
        </p:pic>
      </p:grp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F386938-36B1-62D6-B092-FF1A9ADEA28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397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01"/>
    </mc:Choice>
    <mc:Fallback>
      <p:transition spd="slow" advTm="249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4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" objId="6"/>
        <p14:playEvt time="10077" objId="6"/>
        <p14:playEvt time="20170" objId="6"/>
        <p14:stopEvt time="24796" objId="6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lane on tarmac">
            <a:extLst>
              <a:ext uri="{FF2B5EF4-FFF2-40B4-BE49-F238E27FC236}">
                <a16:creationId xmlns:a16="http://schemas.microsoft.com/office/drawing/2014/main" id="{8C23FB34-0501-8F76-5F5B-DEC4A95FF6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32" r="4289" b="-1"/>
          <a:stretch/>
        </p:blipFill>
        <p:spPr>
          <a:xfrm>
            <a:off x="-1" y="-1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72BE69-4532-2D4A-C759-E5205598A2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" y="4553712"/>
            <a:ext cx="10908792" cy="1069848"/>
          </a:xfrm>
        </p:spPr>
        <p:txBody>
          <a:bodyPr anchor="ctr">
            <a:no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for watching!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AE5A6C-25DD-D6F9-527B-E07B91227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5678424"/>
            <a:ext cx="10908792" cy="548640"/>
          </a:xfrm>
        </p:spPr>
        <p:txBody>
          <a:bodyPr anchor="ctr">
            <a:normAutofit fontScale="92500" lnSpcReduction="10000"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 More at usairways.com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0269DFB-9F70-0E0A-914C-ED74785326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335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60"/>
    </mc:Choice>
    <mc:Fallback>
      <p:transition spd="slow" advTm="12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16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338</Words>
  <Application>Microsoft Office PowerPoint</Application>
  <PresentationFormat>Widescreen</PresentationFormat>
  <Paragraphs>48</Paragraphs>
  <Slides>6</Slides>
  <Notes>6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Modern Love</vt:lpstr>
      <vt:lpstr>The Hand</vt:lpstr>
      <vt:lpstr>SketchyVTI</vt:lpstr>
      <vt:lpstr>Airline Safety</vt:lpstr>
      <vt:lpstr>PowerPoint Presentation</vt:lpstr>
      <vt:lpstr>PowerPoint Presentation</vt:lpstr>
      <vt:lpstr>PowerPoint Presentation</vt:lpstr>
      <vt:lpstr>PowerPoint Presentation</vt:lpstr>
      <vt:lpstr>Thank you for watching!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Airline Safety</dc:title>
  <dc:creator>Alexa Wittlieff</dc:creator>
  <cp:lastModifiedBy>Alexa Wittlieff</cp:lastModifiedBy>
  <cp:revision>1</cp:revision>
  <dcterms:created xsi:type="dcterms:W3CDTF">2022-06-04T21:57:04Z</dcterms:created>
  <dcterms:modified xsi:type="dcterms:W3CDTF">2022-06-04T23:15:54Z</dcterms:modified>
</cp:coreProperties>
</file>